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3" r:id="rId7"/>
    <p:sldId id="264" r:id="rId8"/>
    <p:sldId id="26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81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 snapToGrid="0">
      <p:cViewPr varScale="1">
        <p:scale>
          <a:sx n="115" d="100"/>
          <a:sy n="115" d="100"/>
        </p:scale>
        <p:origin x="37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hammed S. Alghamdi" userId="ebe41eb0-7bfb-47c5-9b4f-d4f5c801d63b" providerId="ADAL" clId="{341B0D22-F2DB-B940-99C7-63FB18A7E9BB}"/>
    <pc:docChg chg="modSld">
      <pc:chgData name="Mohammed S. Alghamdi" userId="ebe41eb0-7bfb-47c5-9b4f-d4f5c801d63b" providerId="ADAL" clId="{341B0D22-F2DB-B940-99C7-63FB18A7E9BB}" dt="2023-06-09T11:11:05.705" v="1"/>
      <pc:docMkLst>
        <pc:docMk/>
      </pc:docMkLst>
      <pc:sldChg chg="modSp">
        <pc:chgData name="Mohammed S. Alghamdi" userId="ebe41eb0-7bfb-47c5-9b4f-d4f5c801d63b" providerId="ADAL" clId="{341B0D22-F2DB-B940-99C7-63FB18A7E9BB}" dt="2023-04-10T22:31:48.838" v="0" actId="18331"/>
        <pc:sldMkLst>
          <pc:docMk/>
          <pc:sldMk cId="373603790" sldId="257"/>
        </pc:sldMkLst>
        <pc:picChg chg="mod">
          <ac:chgData name="Mohammed S. Alghamdi" userId="ebe41eb0-7bfb-47c5-9b4f-d4f5c801d63b" providerId="ADAL" clId="{341B0D22-F2DB-B940-99C7-63FB18A7E9BB}" dt="2023-04-10T22:31:48.838" v="0" actId="18331"/>
          <ac:picMkLst>
            <pc:docMk/>
            <pc:sldMk cId="373603790" sldId="257"/>
            <ac:picMk id="5" creationId="{E4C9332E-304E-3D0E-3ADB-7E1ED1EABD9D}"/>
          </ac:picMkLst>
        </pc:picChg>
      </pc:sldChg>
      <pc:sldChg chg="modSp">
        <pc:chgData name="Mohammed S. Alghamdi" userId="ebe41eb0-7bfb-47c5-9b4f-d4f5c801d63b" providerId="ADAL" clId="{341B0D22-F2DB-B940-99C7-63FB18A7E9BB}" dt="2023-06-09T11:11:05.705" v="1"/>
        <pc:sldMkLst>
          <pc:docMk/>
          <pc:sldMk cId="1339545229" sldId="259"/>
        </pc:sldMkLst>
        <pc:picChg chg="mod">
          <ac:chgData name="Mohammed S. Alghamdi" userId="ebe41eb0-7bfb-47c5-9b4f-d4f5c801d63b" providerId="ADAL" clId="{341B0D22-F2DB-B940-99C7-63FB18A7E9BB}" dt="2023-06-09T11:11:05.705" v="1"/>
          <ac:picMkLst>
            <pc:docMk/>
            <pc:sldMk cId="1339545229" sldId="259"/>
            <ac:picMk id="5" creationId="{00000000-0000-0000-0000-000000000000}"/>
          </ac:picMkLst>
        </pc:picChg>
      </pc:sldChg>
    </pc:docChg>
  </pc:docChgLst>
  <pc:docChgLst>
    <pc:chgData name="Mohammed S. Alghamdi" userId="ebe41eb0-7bfb-47c5-9b4f-d4f5c801d63b" providerId="ADAL" clId="{8E440937-3484-5844-9669-C134D86F4904}"/>
    <pc:docChg chg="modSld">
      <pc:chgData name="Mohammed S. Alghamdi" userId="ebe41eb0-7bfb-47c5-9b4f-d4f5c801d63b" providerId="ADAL" clId="{8E440937-3484-5844-9669-C134D86F4904}" dt="2023-09-30T08:15:21.437" v="1" actId="1076"/>
      <pc:docMkLst>
        <pc:docMk/>
      </pc:docMkLst>
      <pc:sldChg chg="modSp mod">
        <pc:chgData name="Mohammed S. Alghamdi" userId="ebe41eb0-7bfb-47c5-9b4f-d4f5c801d63b" providerId="ADAL" clId="{8E440937-3484-5844-9669-C134D86F4904}" dt="2023-09-26T05:20:09.895" v="0" actId="1036"/>
        <pc:sldMkLst>
          <pc:docMk/>
          <pc:sldMk cId="987976505" sldId="256"/>
        </pc:sldMkLst>
        <pc:picChg chg="mod">
          <ac:chgData name="Mohammed S. Alghamdi" userId="ebe41eb0-7bfb-47c5-9b4f-d4f5c801d63b" providerId="ADAL" clId="{8E440937-3484-5844-9669-C134D86F4904}" dt="2023-09-26T05:20:09.895" v="0" actId="1036"/>
          <ac:picMkLst>
            <pc:docMk/>
            <pc:sldMk cId="987976505" sldId="256"/>
            <ac:picMk id="7" creationId="{429F4F2F-4B3C-6481-881F-815FDF598FAE}"/>
          </ac:picMkLst>
        </pc:picChg>
      </pc:sldChg>
      <pc:sldChg chg="modSp mod">
        <pc:chgData name="Mohammed S. Alghamdi" userId="ebe41eb0-7bfb-47c5-9b4f-d4f5c801d63b" providerId="ADAL" clId="{8E440937-3484-5844-9669-C134D86F4904}" dt="2023-09-30T08:15:21.437" v="1" actId="1076"/>
        <pc:sldMkLst>
          <pc:docMk/>
          <pc:sldMk cId="373603790" sldId="257"/>
        </pc:sldMkLst>
        <pc:picChg chg="mod">
          <ac:chgData name="Mohammed S. Alghamdi" userId="ebe41eb0-7bfb-47c5-9b4f-d4f5c801d63b" providerId="ADAL" clId="{8E440937-3484-5844-9669-C134D86F4904}" dt="2023-09-30T08:15:21.437" v="1" actId="1076"/>
          <ac:picMkLst>
            <pc:docMk/>
            <pc:sldMk cId="373603790" sldId="257"/>
            <ac:picMk id="5" creationId="{E4C9332E-304E-3D0E-3ADB-7E1ED1EABD9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B5C1E-1116-71DD-6DB3-5A5973FF5A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1D3E13-1C9C-1ECB-7F49-DF5F24206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A9450-BC61-4741-335A-B65322262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1DDD-B47C-C042-9076-421E7E0BFF87}" type="datetimeFigureOut">
              <a:rPr lang="en-US" smtClean="0"/>
              <a:t>9/30/23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05D08-D028-B086-166C-747C8BC64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E2601-3349-4484-351F-E66C589FD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CF74-6932-6B4C-AD28-F20008B1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162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024D2-F15D-DEB1-5810-A7505BA9D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FEE9EF-E03C-F434-A63D-1C8803577F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A53AC-6CF1-9914-C014-871DFC8C2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1DDD-B47C-C042-9076-421E7E0BFF87}" type="datetimeFigureOut">
              <a:rPr lang="en-US" smtClean="0"/>
              <a:t>9/30/23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84B5A-9C76-2679-F439-B9ECBEE3D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7B295B-F877-56C2-CB26-3922B02CA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CF74-6932-6B4C-AD28-F20008B1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4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A123A4-C0C0-1184-A314-EF5F02CCF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3D6672-0168-6272-2B81-BDDF6303F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26EEA-6B57-6B48-AB9D-3EBCA2A57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1DDD-B47C-C042-9076-421E7E0BFF87}" type="datetimeFigureOut">
              <a:rPr lang="en-US" smtClean="0"/>
              <a:t>9/30/23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4DFF3-4AC8-8F25-FCD5-D64E728C5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EC2BC-B0B9-8D05-70DE-B09A69FCF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CF74-6932-6B4C-AD28-F20008B1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39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D0D06-1BC6-AFFF-07FC-CF77383FE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7D671-E6F4-2A9A-F2EA-E1346800C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E7D4B-0227-5BB6-608B-8855459D8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1DDD-B47C-C042-9076-421E7E0BFF87}" type="datetimeFigureOut">
              <a:rPr lang="en-US" smtClean="0"/>
              <a:t>9/30/23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4BC31-3BF9-B712-C647-10BF9EC67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723E4-9E49-67D6-8636-AFAB82B6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CF74-6932-6B4C-AD28-F20008B1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E2D56-F03D-EEF7-7A91-DB9240934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A6E03-72F1-7366-5DA3-E581C81AF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58526-B2C5-8EFB-3ED7-ED41E4567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1DDD-B47C-C042-9076-421E7E0BFF87}" type="datetimeFigureOut">
              <a:rPr lang="en-US" smtClean="0"/>
              <a:t>9/30/23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9AAC6A-4A6C-2AC9-5881-E66F06921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20989-1353-DB72-6F6F-6FC1B974C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CF74-6932-6B4C-AD28-F20008B1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8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49644-8B0E-4B3C-C04C-C54BDC6B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07DE5-EFC3-DF3B-8772-630CCA95C0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50E9C8-0A6E-AA80-CF19-28BE020628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AC860A-6E0D-99D5-8E9F-970093B4A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1DDD-B47C-C042-9076-421E7E0BFF87}" type="datetimeFigureOut">
              <a:rPr lang="en-US" smtClean="0"/>
              <a:t>9/30/23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39B6A9-4EAE-E388-7A0A-7EA71ACA7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DA3CD-BD82-0368-69FC-C8241FF57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CF74-6932-6B4C-AD28-F20008B1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356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F6941-B135-DFA9-C50A-85001B13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4DE14-D327-9458-E919-2CA35E916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C4EAE-DA38-6F4F-67E4-ABE55333C1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D5FE18-92BB-7F34-722F-557515EB5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72613F-EA88-2CFD-FE28-768527E3E5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B92108-BD72-75F0-03D3-4103AB6BD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1DDD-B47C-C042-9076-421E7E0BFF87}" type="datetimeFigureOut">
              <a:rPr lang="en-US" smtClean="0"/>
              <a:t>9/30/23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833548-27F4-8939-A2BE-A2F727D07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7BA1A7-1CAC-E768-C9C6-4860FB245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CF74-6932-6B4C-AD28-F20008B1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838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F32F3-44F6-938C-01B9-5CB1B445C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1CCFED-DCC5-B282-CDE4-2F9B20049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1DDD-B47C-C042-9076-421E7E0BFF87}" type="datetimeFigureOut">
              <a:rPr lang="en-US" smtClean="0"/>
              <a:t>9/30/23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BDE6EC-CC49-2624-6561-29A4B22CC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3742B1-BB4B-7C1D-231B-8906863C8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CF74-6932-6B4C-AD28-F20008B1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084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60FE14-7951-62F0-69CD-4D2598997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1DDD-B47C-C042-9076-421E7E0BFF87}" type="datetimeFigureOut">
              <a:rPr lang="en-US" smtClean="0"/>
              <a:t>9/30/23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6692D-A8D6-30D2-4169-23C9A101D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77CEA-E490-EC2A-BD9E-051DFC916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CF74-6932-6B4C-AD28-F20008B1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2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7611D-88D6-495C-7546-E97C2A666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C8E87-E343-F7D6-FA93-A1ADF758A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D72C0-8ECD-E7A2-87A7-9BFB9D3CA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273DC-AC6F-43B3-A13A-24FEA9BCE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1DDD-B47C-C042-9076-421E7E0BFF87}" type="datetimeFigureOut">
              <a:rPr lang="en-US" smtClean="0"/>
              <a:t>9/30/23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D6B67-278B-86E4-1E4A-4DFAA6565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E37FA0-328D-CD27-12AB-DD164DDE7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CF74-6932-6B4C-AD28-F20008B1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993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AD056-1367-392C-99B4-988CE690D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CB7F41-1B49-ED75-BB07-1F9854D075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84028-38AD-0114-6036-E084AC0E65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EFEFF-847A-3ECB-AFBD-1539DE040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41DDD-B47C-C042-9076-421E7E0BFF87}" type="datetimeFigureOut">
              <a:rPr lang="en-US" smtClean="0"/>
              <a:t>9/30/23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5396EB-4B14-A031-0DEC-9B07FA79C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25574-1CAD-03E7-8808-DAADE8BB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92CF74-6932-6B4C-AD28-F20008B1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5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3C15FE-9FE3-D7B8-D720-3EF090BC1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929B0-49AE-EBE7-67B7-90370465C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7261B-949D-AAE7-D89D-6395973B9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41DDD-B47C-C042-9076-421E7E0BFF87}" type="datetimeFigureOut">
              <a:rPr lang="en-US" smtClean="0"/>
              <a:t>9/30/23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81ED8-E617-8568-9002-FC1CE22946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981C5-50E5-955A-B2D1-0F746917E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92CF74-6932-6B4C-AD28-F20008B1F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62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C9332E-304E-3D0E-3ADB-7E1ED1EAB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332" y="0"/>
            <a:ext cx="7772400" cy="6715642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5122DC5F-0753-5855-16F2-2EEF250023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712677" cy="1617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dirty="0">
                <a:solidFill>
                  <a:srgbClr val="A38146"/>
                </a:solidFill>
                <a:latin typeface="29LT Azer Black" panose="00000600000000000000" pitchFamily="2" charset="-78"/>
                <a:cs typeface="29LT Azer Black" panose="00000600000000000000" pitchFamily="2" charset="-78"/>
              </a:rPr>
              <a:t>ملون- عمودي </a:t>
            </a:r>
          </a:p>
          <a:p>
            <a:pPr algn="ctr"/>
            <a:r>
              <a:rPr lang="ar-SA" dirty="0">
                <a:solidFill>
                  <a:srgbClr val="A38146"/>
                </a:solidFill>
                <a:latin typeface="29LT Azer Black" panose="00000600000000000000" pitchFamily="2" charset="-78"/>
                <a:cs typeface="29LT Azer Black" panose="00000600000000000000" pitchFamily="2" charset="-78"/>
              </a:rPr>
              <a:t>عربي</a:t>
            </a:r>
          </a:p>
        </p:txBody>
      </p:sp>
    </p:spTree>
    <p:extLst>
      <p:ext uri="{BB962C8B-B14F-4D97-AF65-F5344CB8AC3E}">
        <p14:creationId xmlns:p14="http://schemas.microsoft.com/office/powerpoint/2010/main" val="373603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120" y="1368042"/>
            <a:ext cx="10058400" cy="3400579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5122DC5F-0753-5855-16F2-2EEF250023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712677" cy="1617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dirty="0">
                <a:solidFill>
                  <a:srgbClr val="A38146"/>
                </a:solidFill>
                <a:latin typeface="29LT Azer Black" panose="00000600000000000000" pitchFamily="2" charset="-78"/>
                <a:cs typeface="29LT Azer Black" panose="00000600000000000000" pitchFamily="2" charset="-78"/>
              </a:rPr>
              <a:t>ملون- افقي </a:t>
            </a:r>
          </a:p>
          <a:p>
            <a:pPr algn="ctr"/>
            <a:r>
              <a:rPr lang="ar-SA" dirty="0">
                <a:solidFill>
                  <a:srgbClr val="A38146"/>
                </a:solidFill>
                <a:latin typeface="29LT Azer Black" panose="00000600000000000000" pitchFamily="2" charset="-78"/>
                <a:cs typeface="29LT Azer Black" panose="00000600000000000000" pitchFamily="2" charset="-78"/>
              </a:rPr>
              <a:t>عربي</a:t>
            </a:r>
          </a:p>
        </p:txBody>
      </p:sp>
    </p:spTree>
    <p:extLst>
      <p:ext uri="{BB962C8B-B14F-4D97-AF65-F5344CB8AC3E}">
        <p14:creationId xmlns:p14="http://schemas.microsoft.com/office/powerpoint/2010/main" val="4232179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9F4F2F-4B3C-6481-881F-815FDF598FA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3294" y="1031498"/>
            <a:ext cx="6596525" cy="5699642"/>
          </a:xfrm>
          <a:prstGeom prst="rect">
            <a:avLst/>
          </a:prstGeom>
        </p:spPr>
      </p:pic>
      <p:sp>
        <p:nvSpPr>
          <p:cNvPr id="5" name="Title 7">
            <a:extLst>
              <a:ext uri="{FF2B5EF4-FFF2-40B4-BE49-F238E27FC236}">
                <a16:creationId xmlns:a16="http://schemas.microsoft.com/office/drawing/2014/main" id="{5122DC5F-0753-5855-16F2-2EEF250023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712677" cy="1617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dirty="0">
                <a:solidFill>
                  <a:srgbClr val="A38146"/>
                </a:solidFill>
                <a:latin typeface="29LT Azer Black" panose="00000600000000000000" pitchFamily="2" charset="-78"/>
                <a:cs typeface="29LT Azer Black" panose="00000600000000000000" pitchFamily="2" charset="-78"/>
              </a:rPr>
              <a:t>ابيض عمودي </a:t>
            </a:r>
          </a:p>
          <a:p>
            <a:pPr algn="ctr"/>
            <a:r>
              <a:rPr lang="ar-SA" dirty="0">
                <a:solidFill>
                  <a:srgbClr val="A38146"/>
                </a:solidFill>
                <a:latin typeface="29LT Azer Black" panose="00000600000000000000" pitchFamily="2" charset="-78"/>
                <a:cs typeface="29LT Azer Black" panose="00000600000000000000" pitchFamily="2" charset="-78"/>
              </a:rPr>
              <a:t>عربي</a:t>
            </a:r>
          </a:p>
        </p:txBody>
      </p:sp>
    </p:spTree>
    <p:extLst>
      <p:ext uri="{BB962C8B-B14F-4D97-AF65-F5344CB8AC3E}">
        <p14:creationId xmlns:p14="http://schemas.microsoft.com/office/powerpoint/2010/main" val="987976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0" r="19390"/>
          <a:stretch/>
        </p:blipFill>
        <p:spPr>
          <a:xfrm>
            <a:off x="2578608" y="1789020"/>
            <a:ext cx="7552944" cy="3444416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5122DC5F-0753-5855-16F2-2EEF250023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712677" cy="1617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dirty="0">
                <a:solidFill>
                  <a:srgbClr val="A38146"/>
                </a:solidFill>
                <a:latin typeface="29LT Azer Black" panose="00000600000000000000" pitchFamily="2" charset="-78"/>
                <a:cs typeface="29LT Azer Black" panose="00000600000000000000" pitchFamily="2" charset="-78"/>
              </a:rPr>
              <a:t>ابيض- افقي </a:t>
            </a:r>
          </a:p>
          <a:p>
            <a:pPr algn="ctr"/>
            <a:r>
              <a:rPr lang="ar-SA" dirty="0">
                <a:solidFill>
                  <a:srgbClr val="A38146"/>
                </a:solidFill>
                <a:latin typeface="29LT Azer Black" panose="00000600000000000000" pitchFamily="2" charset="-78"/>
                <a:cs typeface="29LT Azer Black" panose="00000600000000000000" pitchFamily="2" charset="-78"/>
              </a:rPr>
              <a:t>عربي</a:t>
            </a:r>
          </a:p>
        </p:txBody>
      </p:sp>
    </p:spTree>
    <p:extLst>
      <p:ext uri="{BB962C8B-B14F-4D97-AF65-F5344CB8AC3E}">
        <p14:creationId xmlns:p14="http://schemas.microsoft.com/office/powerpoint/2010/main" val="1339545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292" y="1200422"/>
            <a:ext cx="7352413" cy="5657578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5122DC5F-0753-5855-16F2-2EEF250023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712677" cy="1617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dirty="0">
                <a:solidFill>
                  <a:srgbClr val="A38146"/>
                </a:solidFill>
                <a:latin typeface="29LT Azer Black" panose="00000600000000000000" pitchFamily="2" charset="-78"/>
                <a:cs typeface="29LT Azer Black" panose="00000600000000000000" pitchFamily="2" charset="-78"/>
              </a:rPr>
              <a:t>ملون- عمودي </a:t>
            </a:r>
          </a:p>
          <a:p>
            <a:pPr algn="ctr"/>
            <a:r>
              <a:rPr lang="ar-SA" dirty="0">
                <a:solidFill>
                  <a:srgbClr val="A38146"/>
                </a:solidFill>
                <a:latin typeface="29LT Azer Black" panose="00000600000000000000" pitchFamily="2" charset="-78"/>
                <a:cs typeface="29LT Azer Black" panose="00000600000000000000" pitchFamily="2" charset="-78"/>
              </a:rPr>
              <a:t>انجليزي</a:t>
            </a:r>
          </a:p>
        </p:txBody>
      </p:sp>
    </p:spTree>
    <p:extLst>
      <p:ext uri="{BB962C8B-B14F-4D97-AF65-F5344CB8AC3E}">
        <p14:creationId xmlns:p14="http://schemas.microsoft.com/office/powerpoint/2010/main" val="1820599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2994" y="2461846"/>
            <a:ext cx="12314987" cy="4102964"/>
          </a:xfrm>
          <a:prstGeom prst="rect">
            <a:avLst/>
          </a:prstGeom>
        </p:spPr>
      </p:pic>
      <p:sp>
        <p:nvSpPr>
          <p:cNvPr id="7" name="Title 7">
            <a:extLst>
              <a:ext uri="{FF2B5EF4-FFF2-40B4-BE49-F238E27FC236}">
                <a16:creationId xmlns:a16="http://schemas.microsoft.com/office/drawing/2014/main" id="{5122DC5F-0753-5855-16F2-2EEF250023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712677" cy="1617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dirty="0">
                <a:solidFill>
                  <a:srgbClr val="A38146"/>
                </a:solidFill>
                <a:latin typeface="29LT Azer Black" panose="00000600000000000000" pitchFamily="2" charset="-78"/>
                <a:cs typeface="29LT Azer Black" panose="00000600000000000000" pitchFamily="2" charset="-78"/>
              </a:rPr>
              <a:t>ملون- عمودي </a:t>
            </a:r>
          </a:p>
          <a:p>
            <a:pPr algn="ctr"/>
            <a:r>
              <a:rPr lang="ar-SA" dirty="0">
                <a:solidFill>
                  <a:srgbClr val="A38146"/>
                </a:solidFill>
                <a:latin typeface="29LT Azer Black" panose="00000600000000000000" pitchFamily="2" charset="-78"/>
                <a:cs typeface="29LT Azer Black" panose="00000600000000000000" pitchFamily="2" charset="-78"/>
              </a:rPr>
              <a:t>انجليزي</a:t>
            </a:r>
          </a:p>
        </p:txBody>
      </p:sp>
    </p:spTree>
    <p:extLst>
      <p:ext uri="{BB962C8B-B14F-4D97-AF65-F5344CB8AC3E}">
        <p14:creationId xmlns:p14="http://schemas.microsoft.com/office/powerpoint/2010/main" val="4024980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838" y="572779"/>
            <a:ext cx="7352413" cy="5657578"/>
          </a:xfrm>
          <a:prstGeom prst="rect">
            <a:avLst/>
          </a:prstGeom>
        </p:spPr>
      </p:pic>
      <p:sp>
        <p:nvSpPr>
          <p:cNvPr id="6" name="Title 7">
            <a:extLst>
              <a:ext uri="{FF2B5EF4-FFF2-40B4-BE49-F238E27FC236}">
                <a16:creationId xmlns:a16="http://schemas.microsoft.com/office/drawing/2014/main" id="{5122DC5F-0753-5855-16F2-2EEF250023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712677" cy="1617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dirty="0">
                <a:solidFill>
                  <a:srgbClr val="A38146"/>
                </a:solidFill>
                <a:latin typeface="29LT Azer Black" panose="00000600000000000000" pitchFamily="2" charset="-78"/>
                <a:cs typeface="29LT Azer Black" panose="00000600000000000000" pitchFamily="2" charset="-78"/>
              </a:rPr>
              <a:t>ابيض- عمودي </a:t>
            </a:r>
          </a:p>
          <a:p>
            <a:pPr algn="ctr"/>
            <a:r>
              <a:rPr lang="ar-SA" dirty="0">
                <a:solidFill>
                  <a:srgbClr val="A38146"/>
                </a:solidFill>
                <a:latin typeface="29LT Azer Black" panose="00000600000000000000" pitchFamily="2" charset="-78"/>
                <a:cs typeface="29LT Azer Black" panose="00000600000000000000" pitchFamily="2" charset="-78"/>
              </a:rPr>
              <a:t>انجليزي</a:t>
            </a:r>
          </a:p>
        </p:txBody>
      </p:sp>
    </p:spTree>
    <p:extLst>
      <p:ext uri="{BB962C8B-B14F-4D97-AF65-F5344CB8AC3E}">
        <p14:creationId xmlns:p14="http://schemas.microsoft.com/office/powerpoint/2010/main" val="1608674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394447" y="1497222"/>
            <a:ext cx="11114616" cy="3603696"/>
          </a:xfrm>
          <a:prstGeom prst="rect">
            <a:avLst/>
          </a:prstGeom>
        </p:spPr>
      </p:pic>
      <p:sp>
        <p:nvSpPr>
          <p:cNvPr id="11" name="Title 7">
            <a:extLst>
              <a:ext uri="{FF2B5EF4-FFF2-40B4-BE49-F238E27FC236}">
                <a16:creationId xmlns:a16="http://schemas.microsoft.com/office/drawing/2014/main" id="{5122DC5F-0753-5855-16F2-2EEF2500237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712677" cy="1617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SA" dirty="0">
                <a:solidFill>
                  <a:srgbClr val="A38146"/>
                </a:solidFill>
                <a:latin typeface="29LT Azer Black" panose="00000600000000000000" pitchFamily="2" charset="-78"/>
                <a:cs typeface="29LT Azer Black" panose="00000600000000000000" pitchFamily="2" charset="-78"/>
              </a:rPr>
              <a:t>ابيض- افقي </a:t>
            </a:r>
          </a:p>
          <a:p>
            <a:pPr algn="ctr"/>
            <a:r>
              <a:rPr lang="ar-SA" dirty="0">
                <a:solidFill>
                  <a:srgbClr val="A38146"/>
                </a:solidFill>
                <a:latin typeface="29LT Azer Black" panose="00000600000000000000" pitchFamily="2" charset="-78"/>
                <a:cs typeface="29LT Azer Black" panose="00000600000000000000" pitchFamily="2" charset="-78"/>
              </a:rPr>
              <a:t>انجليزي</a:t>
            </a:r>
          </a:p>
        </p:txBody>
      </p:sp>
    </p:spTree>
    <p:extLst>
      <p:ext uri="{BB962C8B-B14F-4D97-AF65-F5344CB8AC3E}">
        <p14:creationId xmlns:p14="http://schemas.microsoft.com/office/powerpoint/2010/main" val="2157259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24</Words>
  <Application>Microsoft Macintosh PowerPoint</Application>
  <PresentationFormat>Widescreen</PresentationFormat>
  <Paragraphs>16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29LT Azer Black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Mohammed S. Alghamdi</dc:creator>
  <cp:lastModifiedBy>Mohammed S. Alghamdi</cp:lastModifiedBy>
  <cp:revision>9</cp:revision>
  <dcterms:created xsi:type="dcterms:W3CDTF">2023-03-20T18:04:55Z</dcterms:created>
  <dcterms:modified xsi:type="dcterms:W3CDTF">2023-09-30T08:15:31Z</dcterms:modified>
</cp:coreProperties>
</file>